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A179-A1F2-48A1-8263-43BF5B9A30EB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3E6AEC-75F8-4901-BD41-56211E548AF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A179-A1F2-48A1-8263-43BF5B9A30EB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6AEC-75F8-4901-BD41-56211E548AF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A179-A1F2-48A1-8263-43BF5B9A30EB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6AEC-75F8-4901-BD41-56211E548AF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A179-A1F2-48A1-8263-43BF5B9A30EB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3E6AEC-75F8-4901-BD41-56211E548AF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A179-A1F2-48A1-8263-43BF5B9A30EB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6AEC-75F8-4901-BD41-56211E548AF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A179-A1F2-48A1-8263-43BF5B9A30EB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6AEC-75F8-4901-BD41-56211E548AF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A179-A1F2-48A1-8263-43BF5B9A30EB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3E6AEC-75F8-4901-BD41-56211E548AFC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A179-A1F2-48A1-8263-43BF5B9A30EB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6AEC-75F8-4901-BD41-56211E548AF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A179-A1F2-48A1-8263-43BF5B9A30EB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6AEC-75F8-4901-BD41-56211E548AF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A179-A1F2-48A1-8263-43BF5B9A30EB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29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6AEC-75F8-4901-BD41-56211E548AF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A179-A1F2-48A1-8263-43BF5B9A30EB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6AEC-75F8-4901-BD41-56211E548AFC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DDA179-A1F2-48A1-8263-43BF5B9A30EB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3E6AEC-75F8-4901-BD41-56211E548AFC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9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4032447" cy="34803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740702"/>
            <a:ext cx="3008933" cy="53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8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740701"/>
            <a:ext cx="3645025" cy="32995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892829"/>
            <a:ext cx="4294787" cy="376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4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18356"/>
            <a:ext cx="4293097" cy="387474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96819"/>
            <a:ext cx="4269094" cy="386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5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620688"/>
            <a:ext cx="4392488" cy="412845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04799"/>
            <a:ext cx="4248472" cy="391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79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4797152" cy="429647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3007">
            <a:off x="4208250" y="1703821"/>
            <a:ext cx="5724129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57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3936438" cy="369472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2009463"/>
            <a:ext cx="4464496" cy="408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85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836712"/>
            <a:ext cx="4101075" cy="381642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2286173"/>
            <a:ext cx="4101075" cy="387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71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</TotalTime>
  <Words>0</Words>
  <Application>Microsoft Office PowerPoint</Application>
  <PresentationFormat>Prikaz na zaslonu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Putovanje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Zrinka</dc:creator>
  <cp:lastModifiedBy>Zrinka</cp:lastModifiedBy>
  <cp:revision>1</cp:revision>
  <dcterms:created xsi:type="dcterms:W3CDTF">2017-12-07T12:11:43Z</dcterms:created>
  <dcterms:modified xsi:type="dcterms:W3CDTF">2017-12-07T12:16:13Z</dcterms:modified>
</cp:coreProperties>
</file>