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sadržaja" type="twoObj">
  <p:cSld name="TWO_OBJECT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glavlje sekcije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ni slajd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sadržaj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890625" y="781350"/>
            <a:ext cx="8308500" cy="5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komiti naslov i tekst" type="vertTitleAndTx">
  <p:cSld name="VERTICAL_TITLE_AND_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slov i okomiti tekst" type="vertTx">
  <p:cSld name="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ka s opisom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držaj s opisom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zn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o naslov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Usporedba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Njemačka kazališna družina</a:t>
            </a:r>
            <a:endParaRPr/>
          </a:p>
        </p:txBody>
      </p:sp>
      <p:pic>
        <p:nvPicPr>
          <p:cNvPr id="85" name="Google Shape;85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42548"/>
            <a:ext cx="6252300" cy="35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7729525" y="651773"/>
            <a:ext cx="4462500" cy="59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Ivo Janković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Ines Avdija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Lukša Marolt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 Balanže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Fabio Džeko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Helena Dobrović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Klara Kanisek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Nina Tomaš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Karlo Međugorac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Leon Pinter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158750"/>
            <a:ext cx="105156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Igrokaz: </a:t>
            </a:r>
            <a:r>
              <a:rPr b="0" i="1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Unsere Schule (Naša škola)</a:t>
            </a:r>
            <a:endParaRPr/>
          </a:p>
        </p:txBody>
      </p:sp>
      <p:pic>
        <p:nvPicPr>
          <p:cNvPr id="92" name="Google Shape;9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9700" y="1042987"/>
            <a:ext cx="9372600" cy="527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7" y="3155950"/>
            <a:ext cx="5467350" cy="344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3925" y="1409700"/>
            <a:ext cx="5818187" cy="349408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842962" y="207962"/>
            <a:ext cx="4678362" cy="267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Marljivi radnici kopaju temelje u zemlji te na istima izgrađuju Osnovnu školu Vijenac.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Svečano otvorenje uveličavaju svojom prisutnošću ravnateljica škole i gradonačelnica.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Događaj je medijski popraćen.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0625" y="781350"/>
            <a:ext cx="8308500" cy="5295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