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ni slaj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okomiti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komiti naslov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sadržaj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glavlje sekcij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sadržaja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sporedb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o naslov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zn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ržaj s 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ka s 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/>
              <a:t>Pitagorino stablo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na zatvorenom, osoba, zid, sjedenje&#10;&#10;Opis je automatski generiran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921828" cy="4441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zid, na zatvorenom&#10;&#10;Opis je automatski generiran"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3486" y="1894114"/>
            <a:ext cx="6618514" cy="496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tiskanica&#10;&#10;Opis je automatski generiran" id="95" name="Google Shape;95;p15"/>
          <p:cNvPicPr preferRelativeResize="0"/>
          <p:nvPr/>
        </p:nvPicPr>
        <p:blipFill rotWithShape="1">
          <a:blip r:embed="rId3">
            <a:alphaModFix/>
          </a:blip>
          <a:srcRect b="23018" l="0" r="0" t="1981"/>
          <a:stretch/>
        </p:blipFill>
        <p:spPr>
          <a:xfrm>
            <a:off x="20" y="10"/>
            <a:ext cx="9753581" cy="548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5813" r="0" t="0"/>
          <a:stretch/>
        </p:blipFill>
        <p:spPr>
          <a:xfrm>
            <a:off x="5952607" y="1889697"/>
            <a:ext cx="6239373" cy="496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osoba, na zatvorenom&#10;&#10;Opis je automatski generiran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9971" r="0" t="0"/>
          <a:stretch/>
        </p:blipFill>
        <p:spPr>
          <a:xfrm>
            <a:off x="167425" y="0"/>
            <a:ext cx="5426299" cy="4520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prijenosnik, na zatvorenom, računalo, stol&#10;&#10;Opis je automatski generiran"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5088" y="1854558"/>
            <a:ext cx="6568225" cy="492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742" y="19361"/>
            <a:ext cx="9004515" cy="681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na zatvorenom, zid&#10;&#10;Opis je automatski generiran"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747641" cy="506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b="0" l="0" r="0" t="13709"/>
          <a:stretch/>
        </p:blipFill>
        <p:spPr>
          <a:xfrm>
            <a:off x="5644936" y="2530365"/>
            <a:ext cx="6547064" cy="42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na zatvorenom, pas&#10;&#10;Opis je automatski generiran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3" y="302218"/>
            <a:ext cx="6860583" cy="514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b="11495" l="24110" r="17967" t="0"/>
          <a:stretch/>
        </p:blipFill>
        <p:spPr>
          <a:xfrm>
            <a:off x="6896746" y="650928"/>
            <a:ext cx="5152495" cy="590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12414" l="0" r="0" t="8275"/>
          <a:stretch/>
        </p:blipFill>
        <p:spPr>
          <a:xfrm>
            <a:off x="365235" y="40366"/>
            <a:ext cx="11461530" cy="6817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