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58" r:id="rId4"/>
    <p:sldId id="259" r:id="rId5"/>
    <p:sldId id="260" r:id="rId6"/>
    <p:sldId id="264" r:id="rId7"/>
    <p:sldId id="261" r:id="rId8"/>
    <p:sldId id="265" r:id="rId9"/>
    <p:sldId id="262" r:id="rId10"/>
    <p:sldId id="263" r:id="rId1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66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5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107AE-40CD-493A-B838-92E0D1B7C6A6}" type="datetimeFigureOut">
              <a:rPr lang="hr-HR" smtClean="0"/>
              <a:t>27.11.2018.</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AAB28-4063-4E9D-A55E-21623E8E849D}" type="slidenum">
              <a:rPr lang="hr-HR" smtClean="0"/>
              <a:t>‹#›</a:t>
            </a:fld>
            <a:endParaRPr lang="hr-HR"/>
          </a:p>
        </p:txBody>
      </p:sp>
    </p:spTree>
    <p:extLst>
      <p:ext uri="{BB962C8B-B14F-4D97-AF65-F5344CB8AC3E}">
        <p14:creationId xmlns:p14="http://schemas.microsoft.com/office/powerpoint/2010/main" val="373484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0AAAB28-4063-4E9D-A55E-21623E8E849D}" type="slidenum">
              <a:rPr lang="hr-HR" smtClean="0"/>
              <a:t>2</a:t>
            </a:fld>
            <a:endParaRPr lang="hr-HR" dirty="0"/>
          </a:p>
        </p:txBody>
      </p:sp>
    </p:spTree>
    <p:extLst>
      <p:ext uri="{BB962C8B-B14F-4D97-AF65-F5344CB8AC3E}">
        <p14:creationId xmlns:p14="http://schemas.microsoft.com/office/powerpoint/2010/main" val="374123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8EC3E3D4-6B7F-46BF-A73B-1EA2A12A4E34}" type="datetimeFigureOut">
              <a:rPr lang="hr-HR" smtClean="0"/>
              <a:t>27.11.2018.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168354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EC3E3D4-6B7F-46BF-A73B-1EA2A12A4E34}" type="datetimeFigureOut">
              <a:rPr lang="hr-HR" smtClean="0"/>
              <a:t>27.11.2018.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286596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EC3E3D4-6B7F-46BF-A73B-1EA2A12A4E34}" type="datetimeFigureOut">
              <a:rPr lang="hr-HR" smtClean="0"/>
              <a:t>27.11.2018.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281367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EC3E3D4-6B7F-46BF-A73B-1EA2A12A4E34}" type="datetimeFigureOut">
              <a:rPr lang="hr-HR" smtClean="0"/>
              <a:t>27.11.2018.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373175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3E3D4-6B7F-46BF-A73B-1EA2A12A4E34}" type="datetimeFigureOut">
              <a:rPr lang="hr-HR" smtClean="0"/>
              <a:t>27.11.2018.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429428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8EC3E3D4-6B7F-46BF-A73B-1EA2A12A4E34}" type="datetimeFigureOut">
              <a:rPr lang="hr-HR" smtClean="0"/>
              <a:t>27.11.2018.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254823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8EC3E3D4-6B7F-46BF-A73B-1EA2A12A4E34}" type="datetimeFigureOut">
              <a:rPr lang="hr-HR" smtClean="0"/>
              <a:t>27.11.2018.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331947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8EC3E3D4-6B7F-46BF-A73B-1EA2A12A4E34}" type="datetimeFigureOut">
              <a:rPr lang="hr-HR" smtClean="0"/>
              <a:t>27.11.2018.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23482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3E3D4-6B7F-46BF-A73B-1EA2A12A4E34}" type="datetimeFigureOut">
              <a:rPr lang="hr-HR" smtClean="0"/>
              <a:t>27.11.2018.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1799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C3E3D4-6B7F-46BF-A73B-1EA2A12A4E34}" type="datetimeFigureOut">
              <a:rPr lang="hr-HR" smtClean="0"/>
              <a:t>27.11.2018.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21875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C3E3D4-6B7F-46BF-A73B-1EA2A12A4E34}" type="datetimeFigureOut">
              <a:rPr lang="hr-HR" smtClean="0"/>
              <a:t>27.11.2018.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80643D6-C0E8-4339-A75A-1A056CC2AC7D}" type="slidenum">
              <a:rPr lang="hr-HR" smtClean="0"/>
              <a:t>‹#›</a:t>
            </a:fld>
            <a:endParaRPr lang="hr-HR"/>
          </a:p>
        </p:txBody>
      </p:sp>
    </p:spTree>
    <p:extLst>
      <p:ext uri="{BB962C8B-B14F-4D97-AF65-F5344CB8AC3E}">
        <p14:creationId xmlns:p14="http://schemas.microsoft.com/office/powerpoint/2010/main" val="357319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3E3D4-6B7F-46BF-A73B-1EA2A12A4E34}" type="datetimeFigureOut">
              <a:rPr lang="hr-HR" smtClean="0"/>
              <a:t>27.11.2018.</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643D6-C0E8-4339-A75A-1A056CC2AC7D}" type="slidenum">
              <a:rPr lang="hr-HR" smtClean="0"/>
              <a:t>‹#›</a:t>
            </a:fld>
            <a:endParaRPr lang="hr-HR"/>
          </a:p>
        </p:txBody>
      </p:sp>
    </p:spTree>
    <p:extLst>
      <p:ext uri="{BB962C8B-B14F-4D97-AF65-F5344CB8AC3E}">
        <p14:creationId xmlns:p14="http://schemas.microsoft.com/office/powerpoint/2010/main" val="31391486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25639"/>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1580" y="1052736"/>
            <a:ext cx="7560840" cy="1754326"/>
          </a:xfrm>
          <a:prstGeom prst="rect">
            <a:avLst/>
          </a:prstGeom>
          <a:noFill/>
        </p:spPr>
        <p:txBody>
          <a:bodyPr wrap="square" rtlCol="0">
            <a:spAutoFit/>
          </a:bodyPr>
          <a:lstStyle/>
          <a:p>
            <a:pPr algn="ctr"/>
            <a:r>
              <a:rPr lang="hr-HR" sz="5400" dirty="0"/>
              <a:t>Obilježavanje Dana škole</a:t>
            </a:r>
          </a:p>
          <a:p>
            <a:pPr algn="ctr"/>
            <a:r>
              <a:rPr lang="hr-HR" sz="5400" dirty="0"/>
              <a:t>Zemlja</a:t>
            </a:r>
          </a:p>
        </p:txBody>
      </p:sp>
    </p:spTree>
    <p:extLst>
      <p:ext uri="{BB962C8B-B14F-4D97-AF65-F5344CB8AC3E}">
        <p14:creationId xmlns:p14="http://schemas.microsoft.com/office/powerpoint/2010/main" val="240281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74" y="-438"/>
            <a:ext cx="9119726" cy="687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19872" y="4005064"/>
            <a:ext cx="5400600" cy="25922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xtBox 4"/>
          <p:cNvSpPr txBox="1"/>
          <p:nvPr/>
        </p:nvSpPr>
        <p:spPr>
          <a:xfrm>
            <a:off x="3507117" y="4042807"/>
            <a:ext cx="5184576" cy="2554545"/>
          </a:xfrm>
          <a:prstGeom prst="rect">
            <a:avLst/>
          </a:prstGeom>
          <a:noFill/>
        </p:spPr>
        <p:txBody>
          <a:bodyPr wrap="square" rtlCol="0">
            <a:spAutoFit/>
          </a:bodyPr>
          <a:lstStyle/>
          <a:p>
            <a:r>
              <a:rPr lang="hr-HR" sz="3200" dirty="0"/>
              <a:t>Mi moramo čuvati i ne zagađivati Zemlju, zato što čista priroda predstavlja zdravlje i sretan život na ovom planetu!</a:t>
            </a:r>
          </a:p>
        </p:txBody>
      </p:sp>
    </p:spTree>
    <p:extLst>
      <p:ext uri="{BB962C8B-B14F-4D97-AF65-F5344CB8AC3E}">
        <p14:creationId xmlns:p14="http://schemas.microsoft.com/office/powerpoint/2010/main" val="160880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205" t="432" r="17661" b="181"/>
          <a:stretch/>
        </p:blipFill>
        <p:spPr bwMode="auto">
          <a:xfrm>
            <a:off x="-1" y="-12596"/>
            <a:ext cx="9144001" cy="687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7544" y="332656"/>
            <a:ext cx="5400600" cy="338437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7" name="TextBox 6"/>
          <p:cNvSpPr txBox="1"/>
          <p:nvPr/>
        </p:nvSpPr>
        <p:spPr>
          <a:xfrm>
            <a:off x="624574" y="470572"/>
            <a:ext cx="4883530" cy="3108543"/>
          </a:xfrm>
          <a:prstGeom prst="rect">
            <a:avLst/>
          </a:prstGeom>
          <a:noFill/>
        </p:spPr>
        <p:txBody>
          <a:bodyPr wrap="square" rtlCol="0">
            <a:spAutoFit/>
          </a:bodyPr>
          <a:lstStyle/>
          <a:p>
            <a:r>
              <a:rPr lang="hr-HR" sz="2800" dirty="0">
                <a:solidFill>
                  <a:schemeClr val="bg1"/>
                </a:solidFill>
              </a:rPr>
              <a:t>Zemlja je treći planet u solarnom sustavu. Ona je stara oko 4.6 milijardi godina i jedini je planet u solarnom sustavu na kojemu se razvio život. Zemlja ima samo jedan prirodni satelit : Mjesec.</a:t>
            </a:r>
          </a:p>
        </p:txBody>
      </p:sp>
    </p:spTree>
    <p:extLst>
      <p:ext uri="{BB962C8B-B14F-4D97-AF65-F5344CB8AC3E}">
        <p14:creationId xmlns:p14="http://schemas.microsoft.com/office/powerpoint/2010/main" val="336556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66"/>
          <a:stretch/>
        </p:blipFill>
        <p:spPr bwMode="auto">
          <a:xfrm>
            <a:off x="-4345" y="188640"/>
            <a:ext cx="9144000" cy="4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9592" y="4581128"/>
            <a:ext cx="7602514" cy="1384995"/>
          </a:xfrm>
          <a:prstGeom prst="rect">
            <a:avLst/>
          </a:prstGeom>
          <a:solidFill>
            <a:schemeClr val="bg1"/>
          </a:solidFill>
          <a:ln>
            <a:solidFill>
              <a:schemeClr val="bg1"/>
            </a:solidFill>
          </a:ln>
        </p:spPr>
        <p:txBody>
          <a:bodyPr wrap="square" rtlCol="0">
            <a:spAutoFit/>
          </a:bodyPr>
          <a:lstStyle/>
          <a:p>
            <a:r>
              <a:rPr lang="hr-HR" sz="2800" dirty="0"/>
              <a:t>Zemlja se dijeli na sedam kontinenata: Azija, Afrika, Sjeverna Amerika, Južna Amerika, Antarktika, Europa i Australia.</a:t>
            </a:r>
          </a:p>
        </p:txBody>
      </p:sp>
    </p:spTree>
    <p:extLst>
      <p:ext uri="{BB962C8B-B14F-4D97-AF65-F5344CB8AC3E}">
        <p14:creationId xmlns:p14="http://schemas.microsoft.com/office/powerpoint/2010/main" val="132886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008"/>
          <a:stretch/>
        </p:blipFill>
        <p:spPr bwMode="auto">
          <a:xfrm>
            <a:off x="-1" y="8388"/>
            <a:ext cx="9144001" cy="686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niOkvir 2">
            <a:extLst>
              <a:ext uri="{FF2B5EF4-FFF2-40B4-BE49-F238E27FC236}">
                <a16:creationId xmlns:a16="http://schemas.microsoft.com/office/drawing/2014/main" id="{0B91EB3C-8FF2-4A33-AAD5-1A9B7B04AC18}"/>
              </a:ext>
            </a:extLst>
          </p:cNvPr>
          <p:cNvSpPr txBox="1"/>
          <p:nvPr/>
        </p:nvSpPr>
        <p:spPr>
          <a:xfrm>
            <a:off x="3995936" y="5517232"/>
            <a:ext cx="4248472" cy="1200329"/>
          </a:xfrm>
          <a:prstGeom prst="rect">
            <a:avLst/>
          </a:prstGeom>
          <a:solidFill>
            <a:schemeClr val="bg1">
              <a:lumMod val="75000"/>
            </a:schemeClr>
          </a:solidFill>
        </p:spPr>
        <p:txBody>
          <a:bodyPr wrap="square" rtlCol="0">
            <a:spAutoFit/>
          </a:bodyPr>
          <a:lstStyle/>
          <a:p>
            <a:r>
              <a:rPr lang="hr-HR" sz="2400" dirty="0"/>
              <a:t>Mi živimo u Europi, u Hrvatskoj, ali naša domovina je Makedonija.</a:t>
            </a:r>
          </a:p>
        </p:txBody>
      </p:sp>
      <p:sp>
        <p:nvSpPr>
          <p:cNvPr id="4" name="TekstniOkvir 3">
            <a:extLst>
              <a:ext uri="{FF2B5EF4-FFF2-40B4-BE49-F238E27FC236}">
                <a16:creationId xmlns:a16="http://schemas.microsoft.com/office/drawing/2014/main" id="{9F3CC297-BBC1-46AE-B0FA-3A9FC8DFDF44}"/>
              </a:ext>
            </a:extLst>
          </p:cNvPr>
          <p:cNvSpPr txBox="1"/>
          <p:nvPr/>
        </p:nvSpPr>
        <p:spPr>
          <a:xfrm>
            <a:off x="755576" y="476672"/>
            <a:ext cx="3528392" cy="2677656"/>
          </a:xfrm>
          <a:prstGeom prst="rect">
            <a:avLst/>
          </a:prstGeom>
          <a:solidFill>
            <a:schemeClr val="bg1">
              <a:lumMod val="75000"/>
            </a:schemeClr>
          </a:solidFill>
        </p:spPr>
        <p:txBody>
          <a:bodyPr wrap="square" rtlCol="0">
            <a:spAutoFit/>
          </a:bodyPr>
          <a:lstStyle/>
          <a:p>
            <a:r>
              <a:rPr lang="hr-HR" sz="2400" dirty="0"/>
              <a:t>Mi živimo u Europi, u Hrvatskoj, ali naša domovina je Albanija. Osim u Albaniji </a:t>
            </a:r>
            <a:r>
              <a:rPr lang="hr-HR" sz="2400" dirty="0" err="1"/>
              <a:t>albanci</a:t>
            </a:r>
            <a:r>
              <a:rPr lang="hr-HR" sz="2400" dirty="0"/>
              <a:t> žive i na drugim mjestima kao : Kosovo, Makedonija, Srbija, Crna Gora i Grčka .</a:t>
            </a:r>
          </a:p>
        </p:txBody>
      </p:sp>
    </p:spTree>
    <p:extLst>
      <p:ext uri="{BB962C8B-B14F-4D97-AF65-F5344CB8AC3E}">
        <p14:creationId xmlns:p14="http://schemas.microsoft.com/office/powerpoint/2010/main" val="414745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562" t="-2" r="22584" b="345"/>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28" y="3356992"/>
            <a:ext cx="4968552" cy="3096344"/>
          </a:xfrm>
          <a:prstGeom prst="rect">
            <a:avLst/>
          </a:prstGeom>
          <a:solidFill>
            <a:srgbClr val="3399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8" name="TextBox 7"/>
          <p:cNvSpPr txBox="1"/>
          <p:nvPr/>
        </p:nvSpPr>
        <p:spPr>
          <a:xfrm>
            <a:off x="395536" y="3381670"/>
            <a:ext cx="4824536" cy="2677656"/>
          </a:xfrm>
          <a:prstGeom prst="rect">
            <a:avLst/>
          </a:prstGeom>
          <a:noFill/>
        </p:spPr>
        <p:txBody>
          <a:bodyPr wrap="square" rtlCol="0">
            <a:spAutoFit/>
          </a:bodyPr>
          <a:lstStyle/>
          <a:p>
            <a:r>
              <a:rPr lang="hr-HR" sz="2400" dirty="0"/>
              <a:t>Albanija je neovisna država na jugu Europe. Proteže se zapadnim djelom Balkanskog poluotoka. Ima više od 3.5 milijuna stanovnika. Službeni jezik je albanski. Glavni grad je Tirana. Albanija ima izlaz na dva mora : Jadransko i Jonsko more</a:t>
            </a:r>
            <a:r>
              <a:rPr lang="hr-HR" dirty="0"/>
              <a:t>.</a:t>
            </a:r>
          </a:p>
        </p:txBody>
      </p:sp>
    </p:spTree>
    <p:extLst>
      <p:ext uri="{BB962C8B-B14F-4D97-AF65-F5344CB8AC3E}">
        <p14:creationId xmlns:p14="http://schemas.microsoft.com/office/powerpoint/2010/main" val="103965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likovni rezultat za makedonija">
            <a:extLst>
              <a:ext uri="{FF2B5EF4-FFF2-40B4-BE49-F238E27FC236}">
                <a16:creationId xmlns:a16="http://schemas.microsoft.com/office/drawing/2014/main" id="{49503D82-758F-41BE-AF43-CBA1C4112F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87" r="11914"/>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utnik 1">
            <a:extLst>
              <a:ext uri="{FF2B5EF4-FFF2-40B4-BE49-F238E27FC236}">
                <a16:creationId xmlns:a16="http://schemas.microsoft.com/office/drawing/2014/main" id="{244A64D3-6681-4BCE-A0A2-86D2A1431920}"/>
              </a:ext>
            </a:extLst>
          </p:cNvPr>
          <p:cNvSpPr/>
          <p:nvPr/>
        </p:nvSpPr>
        <p:spPr>
          <a:xfrm>
            <a:off x="6732240" y="434459"/>
            <a:ext cx="2411740" cy="638132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Zemlja Makedonija e kontinentalna država, smještena na balkanskom poluotoku. Reljef je uglavnom planinski, nema izlaza na moru, ali ima više rijeka i tri najveća jezera, među kojima su, Ohridsko, </a:t>
            </a:r>
            <a:r>
              <a:rPr lang="hr-HR" dirty="0" err="1"/>
              <a:t>Dojransko</a:t>
            </a:r>
            <a:r>
              <a:rPr lang="hr-HR" dirty="0"/>
              <a:t> i </a:t>
            </a:r>
            <a:r>
              <a:rPr lang="hr-HR" dirty="0" err="1"/>
              <a:t>Prespansko</a:t>
            </a:r>
            <a:r>
              <a:rPr lang="hr-HR" dirty="0"/>
              <a:t>, te šesnaest planina veće od dvije tisuće metara. Glavni grad je </a:t>
            </a:r>
            <a:r>
              <a:rPr lang="hr-HR" dirty="0" err="1"/>
              <a:t>Skoplje</a:t>
            </a:r>
            <a:r>
              <a:rPr lang="hr-HR" dirty="0"/>
              <a:t> i ima oko dva milijuna i dvjesto stanovnika od kojih većina su </a:t>
            </a:r>
            <a:r>
              <a:rPr lang="hr-HR" dirty="0" err="1"/>
              <a:t>makedonci</a:t>
            </a:r>
            <a:r>
              <a:rPr lang="hr-HR" dirty="0"/>
              <a:t>, ali žive i druge nacionalnosti uključujući i </a:t>
            </a:r>
            <a:r>
              <a:rPr lang="hr-HR" dirty="0" err="1"/>
              <a:t>albance</a:t>
            </a:r>
            <a:r>
              <a:rPr lang="hr-HR" dirty="0"/>
              <a:t>. Službeni jezik je makedonski, te govori se i albanski.</a:t>
            </a:r>
          </a:p>
        </p:txBody>
      </p:sp>
    </p:spTree>
    <p:extLst>
      <p:ext uri="{BB962C8B-B14F-4D97-AF65-F5344CB8AC3E}">
        <p14:creationId xmlns:p14="http://schemas.microsoft.com/office/powerpoint/2010/main" val="261955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159" b="92"/>
          <a:stretch/>
        </p:blipFill>
        <p:spPr bwMode="auto">
          <a:xfrm>
            <a:off x="2195736" y="-27324"/>
            <a:ext cx="44634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3568" y="5713800"/>
            <a:ext cx="7128792" cy="1027567"/>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5"/>
          <p:cNvSpPr txBox="1"/>
          <p:nvPr/>
        </p:nvSpPr>
        <p:spPr>
          <a:xfrm>
            <a:off x="700090" y="5812084"/>
            <a:ext cx="7128792" cy="830997"/>
          </a:xfrm>
          <a:prstGeom prst="rect">
            <a:avLst/>
          </a:prstGeom>
          <a:noFill/>
        </p:spPr>
        <p:txBody>
          <a:bodyPr wrap="square" rtlCol="0">
            <a:spAutoFit/>
          </a:bodyPr>
          <a:lstStyle/>
          <a:p>
            <a:r>
              <a:rPr lang="hr-HR" sz="2400" dirty="0"/>
              <a:t>Naš nacionalni heroj je </a:t>
            </a:r>
            <a:r>
              <a:rPr lang="hr-HR" sz="2400" dirty="0" err="1"/>
              <a:t>Skenderbeg</a:t>
            </a:r>
            <a:r>
              <a:rPr lang="hr-HR" sz="2400" dirty="0"/>
              <a:t>, a naša nobelistica poznata kao majka cijelog svijeta je Majka Tereza.</a:t>
            </a:r>
          </a:p>
        </p:txBody>
      </p:sp>
    </p:spTree>
    <p:extLst>
      <p:ext uri="{BB962C8B-B14F-4D97-AF65-F5344CB8AC3E}">
        <p14:creationId xmlns:p14="http://schemas.microsoft.com/office/powerpoint/2010/main" val="114207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 name="Rectangle 1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6" name="Slika 5">
            <a:extLst>
              <a:ext uri="{FF2B5EF4-FFF2-40B4-BE49-F238E27FC236}">
                <a16:creationId xmlns:a16="http://schemas.microsoft.com/office/drawing/2014/main" id="{AFF98D09-35DA-4612-B939-BB891541715E}"/>
              </a:ext>
            </a:extLst>
          </p:cNvPr>
          <p:cNvPicPr>
            <a:picLocks noChangeAspect="1"/>
          </p:cNvPicPr>
          <p:nvPr/>
        </p:nvPicPr>
        <p:blipFill rotWithShape="1">
          <a:blip r:embed="rId2"/>
          <a:srcRect l="10843" r="17741"/>
          <a:stretch/>
        </p:blipFill>
        <p:spPr>
          <a:xfrm rot="21480000">
            <a:off x="852596" y="958482"/>
            <a:ext cx="7437246" cy="4809185"/>
          </a:xfrm>
          <a:prstGeom prst="rect">
            <a:avLst/>
          </a:prstGeom>
        </p:spPr>
      </p:pic>
      <p:sp>
        <p:nvSpPr>
          <p:cNvPr id="2" name="Pravokutnik 1">
            <a:extLst>
              <a:ext uri="{FF2B5EF4-FFF2-40B4-BE49-F238E27FC236}">
                <a16:creationId xmlns:a16="http://schemas.microsoft.com/office/drawing/2014/main" id="{E975E8A7-732C-45DA-9A35-2593953DDEF8}"/>
              </a:ext>
            </a:extLst>
          </p:cNvPr>
          <p:cNvSpPr/>
          <p:nvPr/>
        </p:nvSpPr>
        <p:spPr>
          <a:xfrm>
            <a:off x="971600" y="4869160"/>
            <a:ext cx="7399896" cy="1026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r-HR" sz="2400" dirty="0"/>
              <a:t>Makedonske poznate osobe su: Braća </a:t>
            </a:r>
            <a:r>
              <a:rPr lang="hr-HR" sz="2400" dirty="0" err="1"/>
              <a:t>Miladinovci</a:t>
            </a:r>
            <a:r>
              <a:rPr lang="hr-HR" sz="2400" dirty="0"/>
              <a:t>, sveti Kiril i Metodi, </a:t>
            </a:r>
            <a:r>
              <a:rPr lang="hr-HR" sz="2400" dirty="0" err="1"/>
              <a:t>Toše</a:t>
            </a:r>
            <a:r>
              <a:rPr lang="hr-HR" sz="2400" dirty="0"/>
              <a:t> </a:t>
            </a:r>
            <a:r>
              <a:rPr lang="hr-HR" sz="2400" dirty="0" err="1"/>
              <a:t>Proeski</a:t>
            </a:r>
            <a:r>
              <a:rPr lang="hr-HR" sz="2400" dirty="0"/>
              <a:t> i mnogi drugi.</a:t>
            </a:r>
          </a:p>
        </p:txBody>
      </p:sp>
    </p:spTree>
    <p:extLst>
      <p:ext uri="{BB962C8B-B14F-4D97-AF65-F5344CB8AC3E}">
        <p14:creationId xmlns:p14="http://schemas.microsoft.com/office/powerpoint/2010/main" val="326577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TekstniOkvir 11">
            <a:extLst>
              <a:ext uri="{FF2B5EF4-FFF2-40B4-BE49-F238E27FC236}">
                <a16:creationId xmlns:a16="http://schemas.microsoft.com/office/drawing/2014/main" id="{E3157FD6-3E8E-4435-84F6-E78576FAF3F4}"/>
              </a:ext>
            </a:extLst>
          </p:cNvPr>
          <p:cNvSpPr txBox="1"/>
          <p:nvPr/>
        </p:nvSpPr>
        <p:spPr>
          <a:xfrm>
            <a:off x="5059971" y="1783959"/>
            <a:ext cx="3483937"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hr-HR" sz="2900" dirty="0">
                <a:latin typeface="+mj-lt"/>
                <a:ea typeface="+mj-ea"/>
                <a:cs typeface="+mj-cs"/>
              </a:rPr>
              <a:t>Albanija</a:t>
            </a:r>
            <a:r>
              <a:rPr lang="en-US" sz="2900" dirty="0">
                <a:latin typeface="+mj-lt"/>
                <a:ea typeface="+mj-ea"/>
                <a:cs typeface="+mj-cs"/>
              </a:rPr>
              <a:t> </a:t>
            </a:r>
            <a:r>
              <a:rPr lang="en-US" sz="2900" dirty="0" err="1">
                <a:latin typeface="+mj-lt"/>
                <a:ea typeface="+mj-ea"/>
                <a:cs typeface="+mj-cs"/>
              </a:rPr>
              <a:t>i</a:t>
            </a:r>
            <a:r>
              <a:rPr lang="en-US" sz="2900" dirty="0">
                <a:latin typeface="+mj-lt"/>
                <a:ea typeface="+mj-ea"/>
                <a:cs typeface="+mj-cs"/>
              </a:rPr>
              <a:t> Makedonija </a:t>
            </a:r>
            <a:r>
              <a:rPr lang="en-US" sz="2900" dirty="0" err="1">
                <a:latin typeface="+mj-lt"/>
                <a:ea typeface="+mj-ea"/>
                <a:cs typeface="+mj-cs"/>
              </a:rPr>
              <a:t>su</a:t>
            </a:r>
            <a:r>
              <a:rPr lang="en-US" sz="2900" dirty="0">
                <a:latin typeface="+mj-lt"/>
                <a:ea typeface="+mj-ea"/>
                <a:cs typeface="+mj-cs"/>
              </a:rPr>
              <a:t> </a:t>
            </a:r>
            <a:r>
              <a:rPr lang="en-US" sz="2900" dirty="0" err="1">
                <a:latin typeface="+mj-lt"/>
                <a:ea typeface="+mj-ea"/>
                <a:cs typeface="+mj-cs"/>
              </a:rPr>
              <a:t>susjedne</a:t>
            </a:r>
            <a:r>
              <a:rPr lang="en-US" sz="2900" dirty="0">
                <a:latin typeface="+mj-lt"/>
                <a:ea typeface="+mj-ea"/>
                <a:cs typeface="+mj-cs"/>
              </a:rPr>
              <a:t> </a:t>
            </a:r>
            <a:r>
              <a:rPr lang="en-US" sz="2900" dirty="0" err="1">
                <a:latin typeface="+mj-lt"/>
                <a:ea typeface="+mj-ea"/>
                <a:cs typeface="+mj-cs"/>
              </a:rPr>
              <a:t>zemlje</a:t>
            </a:r>
            <a:r>
              <a:rPr lang="en-US" sz="2900" dirty="0">
                <a:latin typeface="+mj-lt"/>
                <a:ea typeface="+mj-ea"/>
                <a:cs typeface="+mj-cs"/>
              </a:rPr>
              <a:t>. </a:t>
            </a:r>
            <a:r>
              <a:rPr lang="en-US" sz="2900" dirty="0" err="1">
                <a:latin typeface="+mj-lt"/>
                <a:ea typeface="+mj-ea"/>
                <a:cs typeface="+mj-cs"/>
              </a:rPr>
              <a:t>Imaju</a:t>
            </a:r>
            <a:r>
              <a:rPr lang="en-US" sz="2900" dirty="0">
                <a:latin typeface="+mj-lt"/>
                <a:ea typeface="+mj-ea"/>
                <a:cs typeface="+mj-cs"/>
              </a:rPr>
              <a:t> </a:t>
            </a:r>
            <a:r>
              <a:rPr lang="en-US" sz="2900" dirty="0" err="1">
                <a:latin typeface="+mj-lt"/>
                <a:ea typeface="+mj-ea"/>
                <a:cs typeface="+mj-cs"/>
              </a:rPr>
              <a:t>puno</a:t>
            </a:r>
            <a:r>
              <a:rPr lang="en-US" sz="2900" dirty="0">
                <a:latin typeface="+mj-lt"/>
                <a:ea typeface="+mj-ea"/>
                <a:cs typeface="+mj-cs"/>
              </a:rPr>
              <a:t> toga </a:t>
            </a:r>
            <a:r>
              <a:rPr lang="en-US" sz="2900" dirty="0" err="1">
                <a:latin typeface="+mj-lt"/>
                <a:ea typeface="+mj-ea"/>
                <a:cs typeface="+mj-cs"/>
              </a:rPr>
              <a:t>zajedničkog</a:t>
            </a:r>
            <a:r>
              <a:rPr lang="en-US" sz="2900" dirty="0">
                <a:latin typeface="+mj-lt"/>
                <a:ea typeface="+mj-ea"/>
                <a:cs typeface="+mj-cs"/>
              </a:rPr>
              <a:t>, a mi s </a:t>
            </a:r>
            <a:r>
              <a:rPr lang="en-US" sz="2900" dirty="0" err="1">
                <a:latin typeface="+mj-lt"/>
                <a:ea typeface="+mj-ea"/>
                <a:cs typeface="+mj-cs"/>
              </a:rPr>
              <a:t>ponosom</a:t>
            </a:r>
            <a:r>
              <a:rPr lang="en-US" sz="2900" dirty="0">
                <a:latin typeface="+mj-lt"/>
                <a:ea typeface="+mj-ea"/>
                <a:cs typeface="+mj-cs"/>
              </a:rPr>
              <a:t> </a:t>
            </a:r>
            <a:r>
              <a:rPr lang="en-US" sz="2900" dirty="0" err="1">
                <a:latin typeface="+mj-lt"/>
                <a:ea typeface="+mj-ea"/>
                <a:cs typeface="+mj-cs"/>
              </a:rPr>
              <a:t>predstavljamo</a:t>
            </a:r>
            <a:r>
              <a:rPr lang="en-US" sz="2900" dirty="0">
                <a:latin typeface="+mj-lt"/>
                <a:ea typeface="+mj-ea"/>
                <a:cs typeface="+mj-cs"/>
              </a:rPr>
              <a:t> </a:t>
            </a:r>
            <a:r>
              <a:rPr lang="en-US" sz="2900" dirty="0" err="1">
                <a:latin typeface="+mj-lt"/>
                <a:ea typeface="+mj-ea"/>
                <a:cs typeface="+mj-cs"/>
              </a:rPr>
              <a:t>naš</a:t>
            </a:r>
            <a:r>
              <a:rPr lang="hr-HR" sz="2900" dirty="0">
                <a:latin typeface="+mj-lt"/>
                <a:ea typeface="+mj-ea"/>
                <a:cs typeface="+mj-cs"/>
              </a:rPr>
              <a:t>e</a:t>
            </a:r>
            <a:r>
              <a:rPr lang="en-US" sz="2900" dirty="0">
                <a:latin typeface="+mj-lt"/>
                <a:ea typeface="+mj-ea"/>
                <a:cs typeface="+mj-cs"/>
              </a:rPr>
              <a:t> </a:t>
            </a:r>
            <a:r>
              <a:rPr lang="en-US" sz="2900" dirty="0" err="1">
                <a:latin typeface="+mj-lt"/>
                <a:ea typeface="+mj-ea"/>
                <a:cs typeface="+mj-cs"/>
              </a:rPr>
              <a:t>domovin</a:t>
            </a:r>
            <a:r>
              <a:rPr lang="hr-HR" sz="2900" dirty="0">
                <a:latin typeface="+mj-lt"/>
                <a:ea typeface="+mj-ea"/>
                <a:cs typeface="+mj-cs"/>
              </a:rPr>
              <a:t>e</a:t>
            </a:r>
            <a:r>
              <a:rPr lang="en-US" sz="2900" dirty="0">
                <a:latin typeface="+mj-lt"/>
                <a:ea typeface="+mj-ea"/>
                <a:cs typeface="+mj-cs"/>
              </a:rPr>
              <a:t>.</a:t>
            </a:r>
          </a:p>
        </p:txBody>
      </p:sp>
      <p:sp>
        <p:nvSpPr>
          <p:cNvPr id="33" name="Freeform: Shape 3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Slika 13" descr="Slika na kojoj se prikazuje tekst, karta&#10;&#10;Opis je automatski generiran">
            <a:extLst>
              <a:ext uri="{FF2B5EF4-FFF2-40B4-BE49-F238E27FC236}">
                <a16:creationId xmlns:a16="http://schemas.microsoft.com/office/drawing/2014/main" id="{A2F3B82D-7674-4E16-87AC-806ACCBD3EA0}"/>
              </a:ext>
            </a:extLst>
          </p:cNvPr>
          <p:cNvPicPr>
            <a:picLocks noChangeAspect="1"/>
          </p:cNvPicPr>
          <p:nvPr/>
        </p:nvPicPr>
        <p:blipFill rotWithShape="1">
          <a:blip r:embed="rId2"/>
          <a:srcRect l="21905" r="12214"/>
          <a:stretch/>
        </p:blipFill>
        <p:spPr>
          <a:xfrm>
            <a:off x="0" y="12724"/>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54237703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326</Words>
  <Application>Microsoft Office PowerPoint</Application>
  <PresentationFormat>Prikaz na zaslonu (4:3)</PresentationFormat>
  <Paragraphs>13</Paragraphs>
  <Slides>10</Slides>
  <Notes>1</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10</vt:i4>
      </vt:variant>
    </vt:vector>
  </HeadingPairs>
  <TitlesOfParts>
    <vt:vector size="14" baseType="lpstr">
      <vt:lpstr>Arial</vt:lpstr>
      <vt:lpstr>Calibri</vt:lpstr>
      <vt:lpstr>Impact</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Mendu Imeri</dc:creator>
  <cp:lastModifiedBy>Mendu Imeri</cp:lastModifiedBy>
  <cp:revision>5</cp:revision>
  <dcterms:created xsi:type="dcterms:W3CDTF">2018-11-27T19:47:03Z</dcterms:created>
  <dcterms:modified xsi:type="dcterms:W3CDTF">2018-11-27T22:07:46Z</dcterms:modified>
</cp:coreProperties>
</file>