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12.11.2012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12.11.2012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12.11.2012</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smtClean="0">
                <a:solidFill>
                  <a:schemeClr val="bg1"/>
                </a:solidFill>
              </a:rPr>
              <a:t>European Day </a:t>
            </a:r>
            <a:r>
              <a:rPr lang="de-AT" sz="4800" b="1" dirty="0" err="1" smtClean="0">
                <a:solidFill>
                  <a:schemeClr val="bg1"/>
                </a:solidFill>
              </a:rPr>
              <a:t>of</a:t>
            </a:r>
            <a:r>
              <a:rPr lang="de-AT" sz="4800" b="1" dirty="0" smtClean="0">
                <a:solidFill>
                  <a:schemeClr val="bg1"/>
                </a:solidFill>
              </a:rPr>
              <a:t> </a:t>
            </a:r>
            <a:r>
              <a:rPr lang="de-AT" sz="4800" b="1" dirty="0" err="1" smtClean="0">
                <a:solidFill>
                  <a:schemeClr val="bg1"/>
                </a:solidFill>
              </a:rPr>
              <a:t>Languages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a:t>
            </a:r>
            <a:r>
              <a:rPr lang="en-US" dirty="0" smtClean="0"/>
              <a:t>In the </a:t>
            </a:r>
            <a:r>
              <a:rPr lang="en-US" dirty="0" smtClean="0"/>
              <a:t>Faroe Islands</a:t>
            </a:r>
          </a:p>
          <a:p>
            <a:pPr>
              <a:buNone/>
            </a:pPr>
            <a:r>
              <a:rPr lang="en-US" dirty="0"/>
              <a:t>	</a:t>
            </a:r>
            <a:r>
              <a:rPr lang="en-US" dirty="0" smtClean="0"/>
              <a:t>b. </a:t>
            </a:r>
            <a:r>
              <a:rPr lang="en-US" dirty="0" smtClean="0"/>
              <a:t>In Wales</a:t>
            </a:r>
            <a:endParaRPr lang="en-US" dirty="0" smtClean="0"/>
          </a:p>
          <a:p>
            <a:pPr>
              <a:buNone/>
            </a:pPr>
            <a:r>
              <a:rPr lang="en-US" dirty="0"/>
              <a:t>	</a:t>
            </a:r>
            <a:r>
              <a:rPr lang="en-US" dirty="0" smtClean="0"/>
              <a:t>c. </a:t>
            </a:r>
            <a:r>
              <a:rPr lang="en-US" dirty="0" smtClean="0"/>
              <a:t>In Scotland</a:t>
            </a:r>
            <a:endParaRPr lang="en-US" dirty="0" smtClean="0"/>
          </a:p>
          <a:p>
            <a:pPr>
              <a:buNone/>
            </a:pPr>
            <a:r>
              <a:rPr lang="en-US" dirty="0"/>
              <a:t>	</a:t>
            </a:r>
            <a:r>
              <a:rPr lang="en-US" dirty="0" smtClean="0"/>
              <a:t>d. </a:t>
            </a:r>
            <a:r>
              <a:rPr lang="en-US" dirty="0" smtClean="0"/>
              <a:t>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1"/>
            <a:ext cx="6324600" cy="4572000"/>
          </a:xfrm>
        </p:spPr>
        <p:txBody>
          <a:bodyPr>
            <a:normAutofit fontScale="92500"/>
          </a:bodyPr>
          <a:lstStyle/>
          <a:p>
            <a:pPr algn="just">
              <a:buNone/>
            </a:pPr>
            <a:r>
              <a:rPr lang="en-US" b="1" dirty="0" err="1"/>
              <a:t>Cymraeg</a:t>
            </a:r>
            <a:r>
              <a:rPr lang="en-US" dirty="0"/>
              <a:t> is the name of the Gaelic language spoken in Wales</a:t>
            </a:r>
            <a:r>
              <a:rPr lang="en-US" dirty="0" smtClean="0"/>
              <a:t>.</a:t>
            </a:r>
          </a:p>
          <a:p>
            <a:pPr algn="just">
              <a:buNone/>
            </a:pPr>
            <a:endParaRPr lang="en-US" dirty="0" smtClean="0"/>
          </a:p>
          <a:p>
            <a:pPr algn="just">
              <a:buNone/>
            </a:pPr>
            <a:r>
              <a:rPr lang="en-US" dirty="0" smtClean="0"/>
              <a:t>    </a:t>
            </a:r>
            <a:r>
              <a:rPr lang="en-US" i="1" dirty="0" err="1" smtClean="0">
                <a:solidFill>
                  <a:schemeClr val="bg1"/>
                </a:solidFill>
              </a:rPr>
              <a:t>Spreagtar</a:t>
            </a:r>
            <a:r>
              <a:rPr lang="en-US" i="1" dirty="0" smtClean="0">
                <a:solidFill>
                  <a:schemeClr val="bg1"/>
                </a:solidFill>
              </a:rPr>
              <a:t> </a:t>
            </a:r>
            <a:r>
              <a:rPr lang="en-US" i="1" dirty="0" smtClean="0">
                <a:solidFill>
                  <a:schemeClr val="bg1"/>
                </a:solidFill>
              </a:rPr>
              <a:t>800 </a:t>
            </a:r>
            <a:r>
              <a:rPr lang="en-US" i="1" dirty="0" err="1" smtClean="0">
                <a:solidFill>
                  <a:schemeClr val="bg1"/>
                </a:solidFill>
              </a:rPr>
              <a:t>milliún</a:t>
            </a:r>
            <a:r>
              <a:rPr lang="en-US" i="1" dirty="0" smtClean="0">
                <a:solidFill>
                  <a:schemeClr val="bg1"/>
                </a:solidFill>
              </a:rPr>
              <a:t> </a:t>
            </a:r>
            <a:r>
              <a:rPr lang="en-US" i="1" dirty="0" err="1" smtClean="0">
                <a:solidFill>
                  <a:schemeClr val="bg1"/>
                </a:solidFill>
              </a:rPr>
              <a:t>Eorpach</a:t>
            </a:r>
            <a:r>
              <a:rPr lang="en-US" i="1" dirty="0" smtClean="0">
                <a:solidFill>
                  <a:schemeClr val="bg1"/>
                </a:solidFill>
              </a:rPr>
              <a:t> a </a:t>
            </a:r>
            <a:r>
              <a:rPr lang="en-US" i="1" dirty="0" err="1" smtClean="0">
                <a:solidFill>
                  <a:schemeClr val="bg1"/>
                </a:solidFill>
              </a:rPr>
              <a:t>bhfuil</a:t>
            </a:r>
            <a:r>
              <a:rPr lang="en-US" i="1" dirty="0" smtClean="0">
                <a:solidFill>
                  <a:schemeClr val="bg1"/>
                </a:solidFill>
              </a:rPr>
              <a:t> </a:t>
            </a:r>
            <a:r>
              <a:rPr lang="en-US" i="1" dirty="0" err="1" smtClean="0">
                <a:solidFill>
                  <a:schemeClr val="bg1"/>
                </a:solidFill>
              </a:rPr>
              <a:t>ionadaíocht</a:t>
            </a:r>
            <a:r>
              <a:rPr lang="en-US" i="1" dirty="0" smtClean="0">
                <a:solidFill>
                  <a:schemeClr val="bg1"/>
                </a:solidFill>
              </a:rPr>
              <a:t> </a:t>
            </a:r>
            <a:r>
              <a:rPr lang="en-US" i="1" dirty="0" err="1" smtClean="0">
                <a:solidFill>
                  <a:schemeClr val="bg1"/>
                </a:solidFill>
              </a:rPr>
              <a:t>acu</a:t>
            </a:r>
            <a:r>
              <a:rPr lang="en-US" i="1" dirty="0" smtClean="0">
                <a:solidFill>
                  <a:schemeClr val="bg1"/>
                </a:solidFill>
              </a:rPr>
              <a:t> </a:t>
            </a:r>
            <a:r>
              <a:rPr lang="en-US" i="1" dirty="0" err="1" smtClean="0">
                <a:solidFill>
                  <a:schemeClr val="bg1"/>
                </a:solidFill>
              </a:rPr>
              <a:t>i</a:t>
            </a:r>
            <a:r>
              <a:rPr lang="en-US" i="1" dirty="0" smtClean="0">
                <a:solidFill>
                  <a:schemeClr val="bg1"/>
                </a:solidFill>
              </a:rPr>
              <a:t> 47 </a:t>
            </a:r>
            <a:r>
              <a:rPr lang="en-US" i="1" dirty="0" err="1" smtClean="0">
                <a:solidFill>
                  <a:schemeClr val="bg1"/>
                </a:solidFill>
              </a:rPr>
              <a:t>mballstát</a:t>
            </a:r>
            <a:r>
              <a:rPr lang="en-US" i="1" dirty="0" smtClean="0">
                <a:solidFill>
                  <a:schemeClr val="bg1"/>
                </a:solidFill>
              </a:rPr>
              <a:t> de </a:t>
            </a:r>
            <a:r>
              <a:rPr lang="en-US" i="1" dirty="0" err="1" smtClean="0">
                <a:solidFill>
                  <a:schemeClr val="bg1"/>
                </a:solidFill>
              </a:rPr>
              <a:t>chuid</a:t>
            </a:r>
            <a:r>
              <a:rPr lang="en-US" i="1" dirty="0" smtClean="0">
                <a:solidFill>
                  <a:schemeClr val="bg1"/>
                </a:solidFill>
              </a:rPr>
              <a:t> </a:t>
            </a:r>
            <a:r>
              <a:rPr lang="en-US" i="1" dirty="0" err="1" smtClean="0">
                <a:solidFill>
                  <a:schemeClr val="bg1"/>
                </a:solidFill>
              </a:rPr>
              <a:t>na</a:t>
            </a:r>
            <a:r>
              <a:rPr lang="en-US" i="1" dirty="0" smtClean="0">
                <a:solidFill>
                  <a:schemeClr val="bg1"/>
                </a:solidFill>
              </a:rPr>
              <a:t> </a:t>
            </a:r>
            <a:r>
              <a:rPr lang="en-US" i="1" dirty="0" err="1" smtClean="0">
                <a:solidFill>
                  <a:schemeClr val="bg1"/>
                </a:solidFill>
              </a:rPr>
              <a:t>Comhairle</a:t>
            </a:r>
            <a:r>
              <a:rPr lang="en-US" i="1" dirty="0" smtClean="0">
                <a:solidFill>
                  <a:schemeClr val="bg1"/>
                </a:solidFill>
              </a:rPr>
              <a:t> </a:t>
            </a:r>
            <a:r>
              <a:rPr lang="en-US" i="1" dirty="0" err="1" smtClean="0">
                <a:solidFill>
                  <a:schemeClr val="bg1"/>
                </a:solidFill>
              </a:rPr>
              <a:t>Eorpaí</a:t>
            </a:r>
            <a:r>
              <a:rPr lang="en-US" i="1" dirty="0" smtClean="0">
                <a:solidFill>
                  <a:schemeClr val="bg1"/>
                </a:solidFill>
              </a:rPr>
              <a:t> le </a:t>
            </a:r>
            <a:r>
              <a:rPr lang="en-US" i="1" dirty="0" err="1" smtClean="0">
                <a:solidFill>
                  <a:schemeClr val="bg1"/>
                </a:solidFill>
              </a:rPr>
              <a:t>tuilleadh</a:t>
            </a:r>
            <a:r>
              <a:rPr lang="en-US" i="1" dirty="0" smtClean="0">
                <a:solidFill>
                  <a:schemeClr val="bg1"/>
                </a:solidFill>
              </a:rPr>
              <a:t> </a:t>
            </a:r>
            <a:r>
              <a:rPr lang="en-US" i="1" dirty="0" err="1" smtClean="0">
                <a:solidFill>
                  <a:schemeClr val="bg1"/>
                </a:solidFill>
              </a:rPr>
              <a:t>teangacha</a:t>
            </a:r>
            <a:r>
              <a:rPr lang="en-US" i="1" dirty="0" smtClean="0">
                <a:solidFill>
                  <a:schemeClr val="bg1"/>
                </a:solidFill>
              </a:rPr>
              <a:t> a </a:t>
            </a:r>
            <a:r>
              <a:rPr lang="en-US" i="1" dirty="0" err="1" smtClean="0">
                <a:solidFill>
                  <a:schemeClr val="bg1"/>
                </a:solidFill>
              </a:rPr>
              <a:t>fhoghlaim</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t>
            </a:r>
            <a:r>
              <a:rPr lang="en-US" i="1" dirty="0" err="1" smtClean="0">
                <a:solidFill>
                  <a:schemeClr val="bg1"/>
                </a:solidFill>
              </a:rPr>
              <a:t>cén</a:t>
            </a:r>
            <a:r>
              <a:rPr lang="en-US" i="1" dirty="0" smtClean="0">
                <a:solidFill>
                  <a:schemeClr val="bg1"/>
                </a:solidFill>
              </a:rPr>
              <a:t> </a:t>
            </a:r>
            <a:r>
              <a:rPr lang="en-US" i="1" dirty="0" err="1" smtClean="0">
                <a:solidFill>
                  <a:schemeClr val="bg1"/>
                </a:solidFill>
              </a:rPr>
              <a:t>aois</a:t>
            </a:r>
            <a:r>
              <a:rPr lang="en-US" i="1" dirty="0" smtClean="0">
                <a:solidFill>
                  <a:schemeClr val="bg1"/>
                </a:solidFill>
              </a:rPr>
              <a:t> </a:t>
            </a:r>
            <a:r>
              <a:rPr lang="en-US" i="1" dirty="0" err="1" smtClean="0">
                <a:solidFill>
                  <a:schemeClr val="bg1"/>
                </a:solidFill>
              </a:rPr>
              <a:t>iad</a:t>
            </a:r>
            <a:r>
              <a:rPr lang="en-US" i="1" dirty="0" smtClean="0">
                <a:solidFill>
                  <a:schemeClr val="bg1"/>
                </a:solidFill>
              </a:rPr>
              <a:t> </a:t>
            </a:r>
            <a:r>
              <a:rPr lang="en-US" i="1" dirty="0" err="1" smtClean="0">
                <a:solidFill>
                  <a:schemeClr val="bg1"/>
                </a:solidFill>
              </a:rPr>
              <a:t>agus</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an </a:t>
            </a:r>
            <a:r>
              <a:rPr lang="en-US" i="1" dirty="0" err="1" smtClean="0">
                <a:solidFill>
                  <a:schemeClr val="bg1"/>
                </a:solidFill>
              </a:rPr>
              <a:t>ar</a:t>
            </a:r>
            <a:r>
              <a:rPr lang="en-US" i="1" dirty="0" smtClean="0">
                <a:solidFill>
                  <a:schemeClr val="bg1"/>
                </a:solidFill>
              </a:rPr>
              <a:t> </a:t>
            </a:r>
            <a:r>
              <a:rPr lang="en-US" i="1" dirty="0" err="1" smtClean="0">
                <a:solidFill>
                  <a:schemeClr val="bg1"/>
                </a:solidFill>
              </a:rPr>
              <a:t>scoil</a:t>
            </a:r>
            <a:r>
              <a:rPr lang="en-US" i="1" dirty="0" smtClean="0">
                <a:solidFill>
                  <a:schemeClr val="bg1"/>
                </a:solidFill>
              </a:rPr>
              <a:t> </a:t>
            </a:r>
            <a:r>
              <a:rPr lang="en-US" i="1" dirty="0" err="1" smtClean="0">
                <a:solidFill>
                  <a:schemeClr val="bg1"/>
                </a:solidFill>
              </a:rPr>
              <a:t>nó</a:t>
            </a:r>
            <a:r>
              <a:rPr lang="en-US" i="1" dirty="0" smtClean="0">
                <a:solidFill>
                  <a:schemeClr val="bg1"/>
                </a:solidFill>
              </a:rPr>
              <a:t> </a:t>
            </a:r>
            <a:r>
              <a:rPr lang="en-US" i="1" dirty="0" err="1" smtClean="0">
                <a:solidFill>
                  <a:schemeClr val="bg1"/>
                </a:solidFill>
              </a:rPr>
              <a:t>lasmuigh</a:t>
            </a:r>
            <a:r>
              <a:rPr lang="en-US" i="1" dirty="0" smtClean="0">
                <a:solidFill>
                  <a:schemeClr val="bg1"/>
                </a:solidFill>
              </a:rPr>
              <a:t> </a:t>
            </a:r>
            <a:r>
              <a:rPr lang="en-US" i="1" dirty="0" err="1" smtClean="0">
                <a:solidFill>
                  <a:schemeClr val="bg1"/>
                </a:solidFill>
              </a:rPr>
              <a:t>di</a:t>
            </a:r>
            <a:r>
              <a:rPr lang="en-US" i="1" dirty="0" smtClean="0">
                <a:solidFill>
                  <a:schemeClr val="bg1"/>
                </a:solidFill>
              </a:rPr>
              <a:t>. </a:t>
            </a:r>
            <a:endParaRPr lang="de-AT" i="1" dirty="0" smtClean="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a:t>
            </a:r>
            <a:r>
              <a:rPr lang="de-AT" dirty="0" smtClean="0"/>
              <a:t>30.000 </a:t>
            </a:r>
            <a:r>
              <a:rPr lang="de-AT" dirty="0" err="1" smtClean="0"/>
              <a:t>words</a:t>
            </a:r>
            <a:endParaRPr lang="de-AT" dirty="0" smtClean="0"/>
          </a:p>
          <a:p>
            <a:pPr>
              <a:buNone/>
            </a:pPr>
            <a:r>
              <a:rPr lang="de-AT" dirty="0" smtClean="0"/>
              <a:t>	b. </a:t>
            </a:r>
            <a:r>
              <a:rPr lang="de-AT" dirty="0" smtClean="0"/>
              <a:t>50.000 </a:t>
            </a:r>
            <a:r>
              <a:rPr lang="de-AT" dirty="0" err="1" smtClean="0"/>
              <a:t>words</a:t>
            </a:r>
            <a:endParaRPr lang="de-AT" dirty="0" smtClean="0"/>
          </a:p>
          <a:p>
            <a:pPr>
              <a:buNone/>
            </a:pPr>
            <a:r>
              <a:rPr lang="de-AT" dirty="0" smtClean="0"/>
              <a:t>	c. </a:t>
            </a:r>
            <a:r>
              <a:rPr lang="de-AT" dirty="0" smtClean="0"/>
              <a:t>150.000 </a:t>
            </a:r>
            <a:r>
              <a:rPr lang="de-AT" dirty="0" err="1" smtClean="0"/>
              <a:t>words</a:t>
            </a:r>
            <a:endParaRPr lang="de-AT" dirty="0" smtClean="0"/>
          </a:p>
          <a:p>
            <a:pPr>
              <a:buNone/>
            </a:pPr>
            <a:r>
              <a:rPr lang="de-AT" dirty="0" smtClean="0"/>
              <a:t>	d. </a:t>
            </a:r>
            <a:r>
              <a:rPr lang="de-AT" dirty="0" smtClean="0"/>
              <a:t>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a:t>
            </a:r>
            <a:r>
              <a:rPr lang="en-US" sz="2800" dirty="0" smtClean="0"/>
              <a:t>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Danish,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Finish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a:t>
            </a:r>
            <a:r>
              <a:rPr lang="de-AT" dirty="0" smtClean="0"/>
              <a:t>fischt </a:t>
            </a:r>
            <a:r>
              <a:rPr lang="de-AT" dirty="0" smtClean="0"/>
              <a: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a:t>
            </a:r>
            <a:r>
              <a:rPr lang="en-US" b="1" dirty="0" smtClean="0">
                <a:solidFill>
                  <a:schemeClr val="bg1"/>
                </a:solidFill>
              </a:rPr>
              <a:t>of the following languages are written from right to left? </a:t>
            </a:r>
            <a:endParaRPr lang="en-US" b="1" dirty="0" smtClean="0">
              <a:solidFill>
                <a:schemeClr val="bg1"/>
              </a:solidFill>
            </a:endParaRP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a:t>
            </a:r>
            <a:r>
              <a:rPr lang="en-US" sz="3000" dirty="0" smtClean="0"/>
              <a:t>				right </a:t>
            </a:r>
            <a:r>
              <a:rPr lang="en-US" sz="3000" dirty="0" smtClean="0"/>
              <a:t>to left. </a:t>
            </a:r>
            <a:endParaRPr lang="en-US" sz="3000" dirty="0" smtClean="0"/>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a:t>
            </a:r>
            <a:r>
              <a:rPr lang="en-US" sz="3000" dirty="0" smtClean="0"/>
              <a:t>traditionally, is written from top to bottom (and then right to left). </a:t>
            </a:r>
            <a:endParaRPr lang="en-US" sz="3000" dirty="0" smtClean="0"/>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smtClean="0"/>
              <a:t>.</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a:t>
            </a:r>
            <a:r>
              <a:rPr lang="de-AT" dirty="0" smtClean="0"/>
              <a:t>. </a:t>
            </a:r>
            <a:r>
              <a:rPr lang="de-DE" dirty="0" err="1" smtClean="0"/>
              <a:t>Azerbaijanic</a:t>
            </a:r>
            <a:endParaRPr lang="de-DE" dirty="0" smtClean="0"/>
          </a:p>
          <a:p>
            <a:pPr>
              <a:buNone/>
            </a:pPr>
            <a:r>
              <a:rPr lang="de-AT" b="1" dirty="0"/>
              <a:t>	</a:t>
            </a:r>
            <a:r>
              <a:rPr lang="de-AT" b="1" dirty="0" smtClean="0"/>
              <a:t>				</a:t>
            </a:r>
            <a:r>
              <a:rPr lang="de-AT" dirty="0" smtClean="0"/>
              <a:t>c</a:t>
            </a:r>
            <a:r>
              <a:rPr lang="de-AT" dirty="0" smtClean="0"/>
              <a:t>. Azeri </a:t>
            </a:r>
          </a:p>
          <a:p>
            <a:pPr>
              <a:buNone/>
            </a:pPr>
            <a:r>
              <a:rPr lang="de-AT" b="1" dirty="0"/>
              <a:t>	</a:t>
            </a:r>
            <a:r>
              <a:rPr lang="de-AT" b="1" dirty="0" smtClean="0"/>
              <a:t>				</a:t>
            </a:r>
            <a:r>
              <a:rPr lang="de-AT" dirty="0" smtClean="0"/>
              <a:t>d</a:t>
            </a:r>
            <a:r>
              <a:rPr lang="de-AT" dirty="0" smtClean="0"/>
              <a:t>.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On-screen Show (4:3)</PresentationFormat>
  <Paragraphs>106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European Day of Languages QUIZ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ECML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 </dc:title>
  <dc:creator>Alina</dc:creator>
  <cp:lastModifiedBy>Christian</cp:lastModifiedBy>
  <cp:revision>142</cp:revision>
  <dcterms:created xsi:type="dcterms:W3CDTF">2012-11-05T14:16:57Z</dcterms:created>
  <dcterms:modified xsi:type="dcterms:W3CDTF">2012-11-12T10:28:50Z</dcterms:modified>
</cp:coreProperties>
</file>