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2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74" r:id="rId12"/>
    <p:sldId id="275" r:id="rId13"/>
    <p:sldId id="266" r:id="rId14"/>
    <p:sldId id="268" r:id="rId15"/>
    <p:sldId id="27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E3299-0B6E-44A7-AFA3-67E669DEF781}" type="datetimeFigureOut">
              <a:rPr lang="hr-HR" smtClean="0"/>
              <a:pPr/>
              <a:t>18.10.2013.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79CE2-50B0-48F9-9AC0-672E0B0A27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9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79CE2-50B0-48F9-9AC0-672E0B0A2761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18.10.2013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916416" cy="2622153"/>
          </a:xfrm>
        </p:spPr>
        <p:txBody>
          <a:bodyPr>
            <a:normAutofit fontScale="90000"/>
          </a:bodyPr>
          <a:lstStyle/>
          <a:p>
            <a:pPr lvl="0"/>
            <a:r>
              <a:rPr lang="hr-HR" dirty="0" smtClean="0"/>
              <a:t>Akcija „</a:t>
            </a:r>
            <a:r>
              <a:rPr lang="hr-HR" dirty="0" err="1" smtClean="0"/>
              <a:t>Prošetajmo</a:t>
            </a:r>
            <a:r>
              <a:rPr lang="hr-HR" dirty="0" smtClean="0"/>
              <a:t> zajedno“ </a:t>
            </a:r>
            <a:br>
              <a:rPr lang="hr-HR" dirty="0" smtClean="0"/>
            </a:br>
            <a:r>
              <a:rPr lang="hr-HR" sz="3600" dirty="0" smtClean="0"/>
              <a:t>povodom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Međunarodnog dana slijepih</a:t>
            </a:r>
            <a:br>
              <a:rPr lang="hr-HR" dirty="0" smtClean="0"/>
            </a:br>
            <a:r>
              <a:rPr lang="hr-HR" dirty="0" smtClean="0"/>
              <a:t>“Dan bijelog štapa”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400800" cy="622920"/>
          </a:xfrm>
        </p:spPr>
        <p:txBody>
          <a:bodyPr/>
          <a:lstStyle/>
          <a:p>
            <a:r>
              <a:rPr lang="hr-HR" dirty="0" smtClean="0"/>
              <a:t>15. </a:t>
            </a:r>
            <a:r>
              <a:rPr lang="hr-HR" dirty="0" smtClean="0"/>
              <a:t>Listopada 2013.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…uspješno svladane!</a:t>
            </a:r>
            <a:endParaRPr lang="hr-HR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016224" cy="26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2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893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Formiranje kolone i posljednje upute prije šetnje</a:t>
            </a:r>
            <a:endParaRPr lang="hr-H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Naša ruta kretanja…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Krenuli smo u parovima s Trga slobode i na semaforu prešli Ulicu Hrvatske Republike</a:t>
            </a:r>
          </a:p>
          <a:p>
            <a:r>
              <a:rPr lang="hr-HR" dirty="0" smtClean="0"/>
              <a:t>Zaokrenuli smo desno i kretali se lijevom stranom do T raskrižja sa Županijskom ulicom gdje smo zamijenili poveze za oči</a:t>
            </a:r>
          </a:p>
          <a:p>
            <a:r>
              <a:rPr lang="hr-HR" dirty="0" smtClean="0"/>
              <a:t>Zatim smo prešli Županijsku ulicu na zvučnom semaforu, zaokrenuli nadesno i nastavili se kretati lijevom stranom Županijske ulice do Hrvatskog narodnog kazališta</a:t>
            </a:r>
          </a:p>
          <a:p>
            <a:r>
              <a:rPr lang="hr-HR" dirty="0" smtClean="0"/>
              <a:t>Prešli smo Županijsku ulicu i kroz prolaz HNK-a, preko Trga Lava </a:t>
            </a:r>
            <a:r>
              <a:rPr lang="hr-HR" dirty="0" err="1" smtClean="0"/>
              <a:t>Mirskog</a:t>
            </a:r>
            <a:r>
              <a:rPr lang="hr-HR" dirty="0" smtClean="0"/>
              <a:t>, stigli smo na polazište – Trg slobode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Prijatelj je tu kad ga trebamo</a:t>
            </a:r>
            <a:endParaRPr lang="hr-HR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5"/>
            <a:ext cx="2592288" cy="34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74094"/>
            <a:ext cx="2592288" cy="347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98213"/>
            <a:ext cx="2592288" cy="34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2736304" cy="366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Znamenite slijepe osobe 19. i 20. stoljeća</a:t>
            </a:r>
            <a:endParaRPr lang="hr-HR" dirty="0"/>
          </a:p>
        </p:txBody>
      </p:sp>
      <p:pic>
        <p:nvPicPr>
          <p:cNvPr id="13314" name="Picture 2" descr="http://upload.wikimedia.org/wikipedia/commons/c/c8/Bra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368152" cy="141447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835696" y="162880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LOUIS BRAILLE</a:t>
            </a:r>
          </a:p>
          <a:p>
            <a:r>
              <a:rPr lang="hr-HR" dirty="0" smtClean="0"/>
              <a:t>Stvorio pismo za slijepe – </a:t>
            </a:r>
            <a:r>
              <a:rPr lang="hr-HR" dirty="0" err="1" smtClean="0"/>
              <a:t>Brailleovo</a:t>
            </a:r>
            <a:r>
              <a:rPr lang="hr-HR" dirty="0" smtClean="0"/>
              <a:t> pismo</a:t>
            </a:r>
            <a:endParaRPr lang="hr-HR" dirty="0"/>
          </a:p>
        </p:txBody>
      </p:sp>
      <p:pic>
        <p:nvPicPr>
          <p:cNvPr id="13322" name="Picture 10" descr="http://upload.wikimedia.org/wikipedia/commons/thumb/f/f7/Helen_KellerA.jpg/170px-Helen_Kel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556792"/>
            <a:ext cx="1619250" cy="2019301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5004048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Dr</a:t>
            </a:r>
            <a:r>
              <a:rPr lang="hr-HR" dirty="0" smtClean="0"/>
              <a:t>. Helen Keller</a:t>
            </a:r>
            <a:endParaRPr lang="hr-HR" dirty="0"/>
          </a:p>
        </p:txBody>
      </p:sp>
      <p:pic>
        <p:nvPicPr>
          <p:cNvPr id="13324" name="Picture 12" descr="http://foglobe.com/data_images/main/ray-charles/ray-charles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2522596" cy="1655904"/>
          </a:xfrm>
          <a:prstGeom prst="rect">
            <a:avLst/>
          </a:prstGeom>
          <a:noFill/>
        </p:spPr>
      </p:pic>
      <p:sp>
        <p:nvSpPr>
          <p:cNvPr id="14" name="TekstniOkvir 13"/>
          <p:cNvSpPr txBox="1"/>
          <p:nvPr/>
        </p:nvSpPr>
        <p:spPr>
          <a:xfrm>
            <a:off x="2987824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Ray</a:t>
            </a:r>
            <a:r>
              <a:rPr lang="hr-HR" dirty="0" smtClean="0"/>
              <a:t> Charles</a:t>
            </a:r>
            <a:endParaRPr lang="hr-HR" dirty="0"/>
          </a:p>
        </p:txBody>
      </p:sp>
      <p:pic>
        <p:nvPicPr>
          <p:cNvPr id="13326" name="Picture 14" descr="http://static.guim.co.uk/sys-images/Guardian/Pix/pictures/2010/9/21/1285063614371/stevie-wonder-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327792" cy="1396675"/>
          </a:xfrm>
          <a:prstGeom prst="rect">
            <a:avLst/>
          </a:prstGeom>
          <a:noFill/>
        </p:spPr>
      </p:pic>
      <p:sp>
        <p:nvSpPr>
          <p:cNvPr id="16" name="TekstniOkvir 15"/>
          <p:cNvSpPr txBox="1"/>
          <p:nvPr/>
        </p:nvSpPr>
        <p:spPr>
          <a:xfrm>
            <a:off x="4499992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Stevie</a:t>
            </a:r>
            <a:r>
              <a:rPr lang="hr-HR" dirty="0" smtClean="0"/>
              <a:t> Wonder</a:t>
            </a:r>
            <a:endParaRPr lang="hr-HR" dirty="0"/>
          </a:p>
        </p:txBody>
      </p:sp>
      <p:pic>
        <p:nvPicPr>
          <p:cNvPr id="13328" name="Picture 16" descr="http://i.telegraph.co.uk/multimedia/archive/01653/Andrea-Bocelli_1653037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085184"/>
            <a:ext cx="2512831" cy="1573251"/>
          </a:xfrm>
          <a:prstGeom prst="rect">
            <a:avLst/>
          </a:prstGeom>
          <a:noFill/>
        </p:spPr>
      </p:pic>
      <p:sp>
        <p:nvSpPr>
          <p:cNvPr id="18" name="TekstniOkvir 17"/>
          <p:cNvSpPr txBox="1"/>
          <p:nvPr/>
        </p:nvSpPr>
        <p:spPr>
          <a:xfrm>
            <a:off x="5220072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Andrea</a:t>
            </a:r>
            <a:r>
              <a:rPr lang="hr-HR" dirty="0" smtClean="0"/>
              <a:t> </a:t>
            </a:r>
            <a:r>
              <a:rPr lang="hr-HR" dirty="0" err="1" smtClean="0"/>
              <a:t>Bocelli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Učenici trećih razreda, u pratnji svojih učiteljica, sudjelovali su u provođenju akcije “</a:t>
            </a:r>
            <a:r>
              <a:rPr lang="hr-HR" dirty="0" err="1" smtClean="0"/>
              <a:t>Prošetajmo</a:t>
            </a:r>
            <a:r>
              <a:rPr lang="hr-HR" dirty="0" smtClean="0"/>
              <a:t> zajedno”, povodom 15. listopada, međunarodnog dana bijelog štapa</a:t>
            </a:r>
          </a:p>
          <a:p>
            <a:r>
              <a:rPr lang="hr-HR" dirty="0" smtClean="0"/>
              <a:t>Akciju je i ove godine organizirala Športska udruga slijepih “Svjetlost” u suradnji s Volonterskim Centrom – Tenja, pod pokroviteljstvom gradonačelnika, gospodina Ivice Vrkića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Naši su učenici, zajedno s drugim učenicima osječkih osnovnih škola, slijepim osobama i ostalim građanima koji su se priključili ovoj akciji, zajedno prošetali uz pomoć poveza za oči</a:t>
            </a:r>
          </a:p>
          <a:p>
            <a:r>
              <a:rPr lang="hr-HR" dirty="0" smtClean="0"/>
              <a:t>Tako su barem na trenutak shvatili kako izgleda mogućnost kretanja slijepe osobe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824955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Okupljanje na Trgu Slobode </a:t>
            </a:r>
            <a:endParaRPr lang="hr-HR" dirty="0"/>
          </a:p>
        </p:txBody>
      </p:sp>
      <p:pic>
        <p:nvPicPr>
          <p:cNvPr id="1026" name="Picture 2" descr="E:\međunarodni dan slijepih - slike\IMG_1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3528392" cy="2635404"/>
          </a:xfrm>
          <a:prstGeom prst="rect">
            <a:avLst/>
          </a:prstGeom>
          <a:noFill/>
        </p:spPr>
      </p:pic>
      <p:pic>
        <p:nvPicPr>
          <p:cNvPr id="6" name="Picture 2" descr="E:\međunarodni dan slijepih - slike\IMG_1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384376" cy="252783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80939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Upute kako pravilno voditi slijepu osobu…</a:t>
            </a:r>
            <a:endParaRPr lang="hr-HR" dirty="0"/>
          </a:p>
        </p:txBody>
      </p:sp>
      <p:pic>
        <p:nvPicPr>
          <p:cNvPr id="8" name="Picture 5" descr="E:\međunarodni dan slijepih - slike\IMG_1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1882222" cy="2520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05064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196752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… što izgleda ovako…</a:t>
            </a:r>
            <a:endParaRPr lang="hr-H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520280" cy="33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520280" cy="33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980728"/>
            <a:ext cx="2520280" cy="33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332656"/>
            <a:ext cx="1954560" cy="608931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00808"/>
            <a:ext cx="188222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32656"/>
            <a:ext cx="5040560" cy="16561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dirty="0" smtClean="0"/>
              <a:t>	Učenica je isprobala kako izgleda kretanje slijepe osobe uz pomoć psa vodiča i instruktora obuke za tehniku kretanja iz Centra za rehabilitaciju “</a:t>
            </a:r>
            <a:r>
              <a:rPr lang="hr-HR" dirty="0" err="1" smtClean="0"/>
              <a:t>Silver</a:t>
            </a:r>
            <a:r>
              <a:rPr lang="hr-HR" dirty="0" smtClean="0"/>
              <a:t>” iz Zagreba</a:t>
            </a: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4664"/>
            <a:ext cx="33738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5877272"/>
            <a:ext cx="8229600" cy="60893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Sve su prepreke pri kretanju…</a:t>
            </a:r>
            <a:endParaRPr lang="hr-H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3137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08720"/>
            <a:ext cx="2339752" cy="17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386170" cy="178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2313403" cy="17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05064"/>
            <a:ext cx="2411760" cy="180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501008"/>
            <a:ext cx="2448272" cy="18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267</Words>
  <Application>Microsoft Office PowerPoint</Application>
  <PresentationFormat>Prikaz na zaslonu (4:3)</PresentationFormat>
  <Paragraphs>41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Akcija „Prošetajmo zajedno“  povodom  Međunarodnog dana slijepih “Dan bijelog štapa”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Naša ruta kretanja…</vt:lpstr>
      <vt:lpstr>PowerPointova prezentacija</vt:lpstr>
      <vt:lpstr>PowerPointova prezentacija</vt:lpstr>
      <vt:lpstr>Znamenite slijepe osobe 19. i 20. stoljeća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dan slijepih osoba</dc:title>
  <cp:lastModifiedBy>Zrinka</cp:lastModifiedBy>
  <cp:revision>45</cp:revision>
  <dcterms:modified xsi:type="dcterms:W3CDTF">2013-10-18T09:42:05Z</dcterms:modified>
</cp:coreProperties>
</file>